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158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D5E3B9-51F0-4BFD-AC51-C49198BD803D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86F10F-8737-432B-94EE-4D06B39E251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3143248"/>
            <a:ext cx="7851648" cy="1828800"/>
          </a:xfrm>
        </p:spPr>
        <p:txBody>
          <a:bodyPr/>
          <a:lstStyle/>
          <a:p>
            <a:r>
              <a:rPr lang="ru-RU" dirty="0" smtClean="0"/>
              <a:t>Здоровый образ жизни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4929198"/>
            <a:ext cx="7854696" cy="1752600"/>
          </a:xfrm>
        </p:spPr>
        <p:txBody>
          <a:bodyPr/>
          <a:lstStyle/>
          <a:p>
            <a:r>
              <a:rPr lang="ru-RU" dirty="0" smtClean="0"/>
              <a:t>Светлакова Светлана Ивановна</a:t>
            </a:r>
          </a:p>
          <a:p>
            <a:r>
              <a:rPr lang="ru-RU" dirty="0" smtClean="0"/>
              <a:t>группа Э/Т-11</a:t>
            </a:r>
            <a:endParaRPr lang="ru-RU" dirty="0"/>
          </a:p>
        </p:txBody>
      </p:sp>
      <p:pic>
        <p:nvPicPr>
          <p:cNvPr id="17412" name="Picture 4" descr="http://im7-tub.yandex.net/i?id=52537925&amp;tov=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142984"/>
            <a:ext cx="3000396" cy="30987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857752" y="1928802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Утверждение здорового образа жизни - важная общегосударст­венная задача. Всеми силами способствовать ее решению - долг всех людей, каждого жителя нашей страны.       </a:t>
            </a:r>
            <a:r>
              <a:rPr lang="ru-RU" dirty="0" smtClean="0"/>
              <a:t>         </a:t>
            </a:r>
            <a:r>
              <a:rPr lang="ru-RU" b="1" dirty="0" smtClean="0"/>
              <a:t>                      </a:t>
            </a:r>
            <a:endParaRPr lang="ru-RU" dirty="0"/>
          </a:p>
        </p:txBody>
      </p:sp>
      <p:pic>
        <p:nvPicPr>
          <p:cNvPr id="22530" name="Picture 2" descr="\\Fileserver\Study\Пользователи\S91624065\Мои документы\Мои рисунки\Здоровый образ жизни. Светлакова Света\iрол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071678"/>
            <a:ext cx="4832885" cy="3318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42910" y="2857496"/>
            <a:ext cx="7772400" cy="1362456"/>
          </a:xfrm>
        </p:spPr>
        <p:txBody>
          <a:bodyPr/>
          <a:lstStyle/>
          <a:p>
            <a:pPr algn="ctr"/>
            <a:r>
              <a:rPr lang="ru-RU" sz="7200" dirty="0" smtClean="0">
                <a:solidFill>
                  <a:srgbClr val="9B158B"/>
                </a:solidFill>
              </a:rPr>
              <a:t>Спасибо за внимание!</a:t>
            </a:r>
            <a:endParaRPr lang="ru-RU" sz="7200" dirty="0">
              <a:solidFill>
                <a:srgbClr val="9B158B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Что </a:t>
            </a:r>
            <a:r>
              <a:rPr lang="ru-RU" dirty="0" smtClean="0"/>
              <a:t>такое здоровый образ жизни?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Почему </a:t>
            </a:r>
            <a:r>
              <a:rPr lang="ru-RU" sz="2400" dirty="0" smtClean="0"/>
              <a:t>люди пьют и курят?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Влияние табачного дыма на кровь, мозг и лёгкие.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Курение – причина хронического бронхита.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Когда вы бросите курить…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Заключение.</a:t>
            </a:r>
            <a:endParaRPr lang="ru-RU" sz="2400" dirty="0" smtClean="0"/>
          </a:p>
          <a:p>
            <a:pPr marL="514350" indent="-514350"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Здоровый образ жизни включает в себя следующие основные элементы: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плодотворный труд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рациональный режим труда и отдыха искоренение вредных привычек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оптимальный двигательный режим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личную гигиену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закаливание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рациональное питание и т.п.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Причина тяги человека к алкоголю и табаку лежит в его эйфорическом  действии. Человек, выпив, чувствует себя более Ученные считают, что чаще всего впадают в зависимость от алкоголя и табакокурение недостаточно организованные личности.</a:t>
            </a:r>
            <a:endParaRPr lang="ru-RU" dirty="0"/>
          </a:p>
        </p:txBody>
      </p:sp>
      <p:pic>
        <p:nvPicPr>
          <p:cNvPr id="2050" name="Picture 2" descr="\\Fileserver\Study\Пользователи\S91624065\Мои документы\Мои рисунки\iлоолр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428868"/>
            <a:ext cx="3836638" cy="2625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928802"/>
            <a:ext cx="4038600" cy="443484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Никотин действует на кровь так же, как и алкоголь, только тромбы поменьше - до 100 штук эритроцитов, но никотин через 10 минут после того, как человек закурил, вызывает стойкое сужение кровеносных сосудов, которое длится около часа. И так же проис­ходит отсекание мелких сосудов и капилляров, так же страдает память.</a:t>
            </a:r>
            <a:endParaRPr lang="ru-RU" dirty="0"/>
          </a:p>
        </p:txBody>
      </p:sp>
      <p:pic>
        <p:nvPicPr>
          <p:cNvPr id="1025" name="Picture 1" descr="\\Fileserver\Study\Пользователи\S91624065\Мои документы\Мои рисунки\Инфомация к презентации. Светлакова С\CALS1J6J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143116"/>
            <a:ext cx="4038600" cy="2824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области дыхательных путей большого сечения развивается кашель и активизируется выделение мокроты. Малые дыхательные пути воспаляются и сужаются. Длительное воздействие дыма оказывает повреждающее действие на реснички эпителия и затрудняет их нормальное функционирование.</a:t>
            </a:r>
            <a:endParaRPr lang="ru-RU" dirty="0"/>
          </a:p>
        </p:txBody>
      </p:sp>
      <p:pic>
        <p:nvPicPr>
          <p:cNvPr id="19459" name="Picture 3" descr="\\Fileserver\Study\Пользователи\S91624065\Мои документы\Мои рисунки\Картинки к презентации\tabac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2643182"/>
            <a:ext cx="4506397" cy="25787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714356"/>
            <a:ext cx="4038600" cy="564056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Очень часто курение ведет к развитию хронического бронхита, сопровождающегося постоянным кашлем и неприятным запахом изо рта. В результате хронического воспаления бронхи расширяются, образуются </a:t>
            </a:r>
            <a:r>
              <a:rPr lang="ru-RU" dirty="0" err="1" smtClean="0"/>
              <a:t>бронхоэктазы</a:t>
            </a:r>
            <a:r>
              <a:rPr lang="ru-RU" dirty="0" smtClean="0"/>
              <a:t> с тяжёлыми последствиями - пневмосклерозом, эмфиземой легких, с так называемым легочным сердцем, ведущему к недостаточности кровообращения. Это и определяет внешний вид </a:t>
            </a:r>
            <a:r>
              <a:rPr lang="ru-RU" dirty="0" err="1" smtClean="0"/>
              <a:t>заяд</a:t>
            </a:r>
            <a:endParaRPr lang="ru-RU" dirty="0"/>
          </a:p>
        </p:txBody>
      </p:sp>
      <p:pic>
        <p:nvPicPr>
          <p:cNvPr id="1026" name="Picture 2" descr="\\Fileserver\Study\Пользователи\S91624065\Мои документы\Мои рисунки\CAWJWHA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2000240"/>
            <a:ext cx="4501367" cy="337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\\Fileserver\Study\Пользователи\S91624065\Мои документы\Мои рисунки\09082b45b2ff57470a5a7f7d2aba2f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-3278"/>
            <a:ext cx="4857784" cy="6861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dirty="0" smtClean="0"/>
              <a:t>.</a:t>
            </a:r>
            <a:endParaRPr lang="ru-RU" sz="27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500034" y="1571612"/>
            <a:ext cx="4038600" cy="44348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dirty="0" smtClean="0"/>
              <a:t>Курение и употребление алкогольных напитков сильнейшим образом подрывает здоровье человека. Каждому необходимо это как можно глубже понять и осознать. Никто не должен доб­ровольно разрушать свой организм.</a:t>
            </a:r>
          </a:p>
          <a:p>
            <a:endParaRPr lang="ru-RU" sz="2400" dirty="0" smtClean="0"/>
          </a:p>
        </p:txBody>
      </p:sp>
      <p:pic>
        <p:nvPicPr>
          <p:cNvPr id="3074" name="Picture 2" descr="\\Fileserver\Study\Пользователи\S91624065\Мои документы\Мои рисунки\дд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643050"/>
            <a:ext cx="3534259" cy="4433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323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Здоровый образ жизни</vt:lpstr>
      <vt:lpstr>План:</vt:lpstr>
      <vt:lpstr>  </vt:lpstr>
      <vt:lpstr>Слайд 4</vt:lpstr>
      <vt:lpstr>Слайд 5</vt:lpstr>
      <vt:lpstr>Слайд 6</vt:lpstr>
      <vt:lpstr>Слайд 7</vt:lpstr>
      <vt:lpstr>Слайд 8</vt:lpstr>
      <vt:lpstr>.</vt:lpstr>
      <vt:lpstr>Слайд 10</vt:lpstr>
      <vt:lpstr>Спасибо за внимание!</vt:lpstr>
    </vt:vector>
  </TitlesOfParts>
  <Company>МарГТУ. Лицензия MS AOL.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жизни</dc:title>
  <dc:creator>226</dc:creator>
  <cp:lastModifiedBy>226</cp:lastModifiedBy>
  <cp:revision>14</cp:revision>
  <dcterms:created xsi:type="dcterms:W3CDTF">2009-11-11T05:33:36Z</dcterms:created>
  <dcterms:modified xsi:type="dcterms:W3CDTF">2009-11-18T06:29:49Z</dcterms:modified>
</cp:coreProperties>
</file>