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B808"/>
    <a:srgbClr val="ED639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6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Жизнь-Это дар </a:t>
            </a:r>
            <a:r>
              <a:rPr lang="ru-RU" dirty="0" smtClean="0">
                <a:solidFill>
                  <a:srgbClr val="FFFF00"/>
                </a:solidFill>
                <a:sym typeface="Wingdings" pitchFamily="2" charset="2"/>
              </a:rPr>
              <a:t>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7200" dirty="0" smtClean="0">
                <a:solidFill>
                  <a:srgbClr val="92D050"/>
                </a:solidFill>
              </a:rPr>
              <a:t>Береги ее!</a:t>
            </a:r>
            <a:endParaRPr lang="ru-RU" sz="72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Спорт оградит тебя от пагубных привычек!!!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Это твое будущее…оно зависит только от тебя…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943880" cy="1202424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От Тебя зависит будущее человечества!!!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Думай лишь о светлом будущем!!!</a:t>
            </a:r>
            <a:endParaRPr lang="ru-RU" sz="6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dirty="0" smtClean="0">
                <a:solidFill>
                  <a:srgbClr val="FFFF00"/>
                </a:solidFill>
              </a:rPr>
              <a:t>Они счастливы…</a:t>
            </a:r>
            <a:r>
              <a:rPr lang="ru-RU" sz="6600" dirty="0" smtClean="0">
                <a:solidFill>
                  <a:srgbClr val="FFFF00"/>
                </a:solidFill>
                <a:sym typeface="Wingdings" pitchFamily="2" charset="2"/>
              </a:rPr>
              <a:t></a:t>
            </a:r>
            <a:endParaRPr lang="ru-RU" sz="6600" dirty="0">
              <a:solidFill>
                <a:srgbClr val="FFFF00"/>
              </a:solidFill>
            </a:endParaRPr>
          </a:p>
        </p:txBody>
      </p:sp>
      <p:pic>
        <p:nvPicPr>
          <p:cNvPr id="4" name="Содержимое 3" descr="sport_is_lif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37272" y="1784350"/>
            <a:ext cx="3726656" cy="4572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273862"/>
          </a:xfrm>
        </p:spPr>
        <p:txBody>
          <a:bodyPr/>
          <a:lstStyle/>
          <a:p>
            <a:r>
              <a:rPr lang="ru-RU" dirty="0" smtClean="0">
                <a:solidFill>
                  <a:srgbClr val="ED6394"/>
                </a:solidFill>
              </a:rPr>
              <a:t>Будущее нации в наших руках </a:t>
            </a:r>
            <a:r>
              <a:rPr lang="ru-RU" dirty="0" smtClean="0">
                <a:solidFill>
                  <a:srgbClr val="ED6394"/>
                </a:solidFill>
                <a:sym typeface="Wingdings" pitchFamily="2" charset="2"/>
              </a:rPr>
              <a:t></a:t>
            </a:r>
            <a:endParaRPr lang="ru-RU" dirty="0">
              <a:solidFill>
                <a:srgbClr val="ED6394"/>
              </a:solidFill>
            </a:endParaRPr>
          </a:p>
        </p:txBody>
      </p:sp>
      <p:pic>
        <p:nvPicPr>
          <p:cNvPr id="4" name="Содержимое 3" descr="sport-03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2071678"/>
            <a:ext cx="7500990" cy="435771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571480"/>
            <a:ext cx="7772400" cy="914400"/>
          </a:xfrm>
        </p:spPr>
        <p:txBody>
          <a:bodyPr/>
          <a:lstStyle/>
          <a:p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</a:rPr>
              <a:t>Не поддавайся соблазну!!!</a:t>
            </a:r>
            <a:endParaRPr lang="ru-RU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106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3042" y="1716072"/>
            <a:ext cx="6391300" cy="514192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1DB808"/>
                </a:solidFill>
              </a:rPr>
              <a:t>Взгляни на мир по-новому…</a:t>
            </a:r>
            <a:endParaRPr lang="ru-RU" dirty="0">
              <a:solidFill>
                <a:srgbClr val="1DB808"/>
              </a:solidFill>
            </a:endParaRPr>
          </a:p>
        </p:txBody>
      </p:sp>
      <p:pic>
        <p:nvPicPr>
          <p:cNvPr id="4" name="Содержимое 3" descr="vie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28992" y="1357298"/>
            <a:ext cx="3357586" cy="4572000"/>
          </a:xfr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142976" y="5943600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spc="-100" dirty="0" smtClean="0">
                <a:solidFill>
                  <a:srgbClr val="1DB808"/>
                </a:solidFill>
                <a:latin typeface="+mj-lt"/>
                <a:ea typeface="+mj-ea"/>
                <a:cs typeface="+mj-cs"/>
              </a:rPr>
              <a:t>Просто попробуй…</a:t>
            </a:r>
            <a:endParaRPr kumimoji="0" lang="ru-RU" sz="4000" b="0" i="0" u="none" strike="noStrike" kern="1200" cap="none" spc="-100" normalizeH="0" baseline="0" noProof="0" dirty="0">
              <a:ln>
                <a:noFill/>
              </a:ln>
              <a:solidFill>
                <a:srgbClr val="1DB808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Невозможное возможно…</a:t>
            </a:r>
            <a:r>
              <a:rPr lang="en-US" dirty="0" smtClean="0"/>
              <a:t>^^</a:t>
            </a:r>
            <a:endParaRPr lang="ru-RU" dirty="0"/>
          </a:p>
        </p:txBody>
      </p:sp>
      <p:pic>
        <p:nvPicPr>
          <p:cNvPr id="4" name="Содержимое 3" descr="adidas_medr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22600" y="1500174"/>
            <a:ext cx="3556000" cy="5072098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51</TotalTime>
  <Words>59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Метро</vt:lpstr>
      <vt:lpstr>Жизнь-Это дар </vt:lpstr>
      <vt:lpstr>Спорт оградит тебя от пагубных привычек!!!</vt:lpstr>
      <vt:lpstr>От Тебя зависит будущее человечества!!!</vt:lpstr>
      <vt:lpstr>Они счастливы…</vt:lpstr>
      <vt:lpstr>Будущее нации в наших руках </vt:lpstr>
      <vt:lpstr>Не поддавайся соблазну!!!</vt:lpstr>
      <vt:lpstr>Взгляни на мир по-новому…</vt:lpstr>
      <vt:lpstr>Невозможное возможно…^^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Жизнь-Это дар </dc:title>
  <cp:lastModifiedBy>SamLab.ws</cp:lastModifiedBy>
  <cp:revision>8</cp:revision>
  <dcterms:modified xsi:type="dcterms:W3CDTF">2010-04-19T18:13:31Z</dcterms:modified>
</cp:coreProperties>
</file>