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gov.cap.ru/home/71/2009/banner/3/sxema.gi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net-shkola.narod.ru/Presentation/zdoroviyobrazjizni/2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toinform.ru/templates/main/uploads/1/300x200/narkomaniy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ireb.ru/images/plakats/img_026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21202s21.edusite.ru/images/p58_img2_exposure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allday.ru/uploads/posts/1214322368_00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behbeh.ru/wp-content/uploads/2009/04/001336_579388_6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857232"/>
            <a:ext cx="7854696" cy="78581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</a:rPr>
              <a:t>Здоровый образ жизни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1604" y="5286388"/>
            <a:ext cx="5886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       Работу выполнила студентка группы Э/Т-11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                              Ивлева Анастасия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3314" name="Picture 2" descr="Картинка 17 из 23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500174"/>
            <a:ext cx="4929222" cy="378621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Вред алкоголя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4357718" cy="450059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Типичная   картина   алкогольного опьянения существенно меняется в зави­симости от дозы принятых спиртных. Меняется и поведение опьяневшего: речь его становится излишне гром­кой, акцентированной, а движения — резкими, порывистыми, точность и координированность их нарушается. Мыш­ление ускоряется, но снижается его глубина, последовательность и логич­ность. </a:t>
            </a:r>
            <a:endParaRPr lang="ru-RU" dirty="0"/>
          </a:p>
        </p:txBody>
      </p:sp>
      <p:pic>
        <p:nvPicPr>
          <p:cNvPr id="14338" name="Picture 2" descr="D:\students\Т-11\Ивлева А.Г\7fa68fce1477f62b83a890b16a8b385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785926"/>
            <a:ext cx="4000500" cy="4571992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85724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Вред курения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1500174"/>
            <a:ext cx="4329114" cy="482442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dirty="0" smtClean="0"/>
              <a:t> Курение - не безобидное занятие, которое можно бросить без усилий. Это настоящая наркомания, и тем более опасная, что многие не принимают в серьез. Никотин - один из самых опасных ядов растительного происхождения. Птицы (воробьи, голуби) погибают, если к их клюву всего лишь поднести стеклянную палочку, смоченную никотином. Кролик погибает от 1/4 капли никотина, собака - от 1/2 капли. Для человека смертельная доза никотина составляет от 50 до 100 мг, или 2-3 капли. </a:t>
            </a:r>
            <a:endParaRPr lang="ru-RU" sz="2000" dirty="0"/>
          </a:p>
        </p:txBody>
      </p:sp>
      <p:pic>
        <p:nvPicPr>
          <p:cNvPr id="15364" name="Picture 4" descr="Картинка 106 из 23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928802"/>
            <a:ext cx="4214843" cy="450059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Наркомания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3829048" cy="496730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dirty="0" smtClean="0"/>
              <a:t>Злоупотребление наркотическими средствами и незаконная торговля ими в последнее время во многих, особенно развитых странах мира приняли катастро фические размеры.</a:t>
            </a:r>
          </a:p>
          <a:p>
            <a:pPr algn="ctr">
              <a:buNone/>
            </a:pPr>
            <a:r>
              <a:rPr lang="ru-RU" sz="1800" dirty="0" smtClean="0"/>
              <a:t>Что же такое "наркотик"? Исходя из определения, данного Всемирной организацией здравоохранения, наркотиком следует считать любое вещество (имеющее или не имеющее законного применения в медицине), которое являет­ся предметом злоупотребления в других целях, кроме медицинских.</a:t>
            </a:r>
          </a:p>
          <a:p>
            <a:pPr>
              <a:buNone/>
            </a:pPr>
            <a:endParaRPr lang="ru-RU" sz="1800" dirty="0"/>
          </a:p>
        </p:txBody>
      </p:sp>
      <p:pic>
        <p:nvPicPr>
          <p:cNvPr id="28674" name="Picture 2" descr="Картинка 11 из 117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071546"/>
            <a:ext cx="3429004" cy="2214578"/>
          </a:xfrm>
          <a:prstGeom prst="rect">
            <a:avLst/>
          </a:prstGeom>
          <a:noFill/>
        </p:spPr>
      </p:pic>
      <p:pic>
        <p:nvPicPr>
          <p:cNvPr id="28676" name="Picture 4" descr="Картинка 27 из 1174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3429000"/>
            <a:ext cx="3905308" cy="311017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469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СПИД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357298"/>
            <a:ext cx="4900618" cy="535785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dirty="0" smtClean="0"/>
              <a:t>Синдром приобретенного иммунодефицита (СПИД). ВИЧ-инфекция, подобно пожару, охватила сейчас почти все континенты. За необычайно короткое время она стала проблемой номер один для Всемирной организации здравоохранения и ООН, оттеснив на второе место рак и сердечнососудистые заболевания. Пожалуй, ни одна болезнь не задавала ученым такие серьезные загадки за столь незначительный срок. Война с вирусом </a:t>
            </a:r>
            <a:r>
              <a:rPr lang="ru-RU" sz="1800" dirty="0" err="1" smtClean="0"/>
              <a:t>СПИДа</a:t>
            </a:r>
            <a:r>
              <a:rPr lang="ru-RU" sz="1800" dirty="0" smtClean="0"/>
              <a:t> ведется на планете с нарастающими усилиями. Ежемесячно в мировой научной прессе публикуются новые сведения о ВИЧ-инфекции и ее возбудителе, которые часто заставляют коренным образом менять точку зрения на патологию этого заболевания.</a:t>
            </a:r>
            <a:endParaRPr lang="ru-RU" sz="1800" dirty="0"/>
          </a:p>
        </p:txBody>
      </p:sp>
      <p:pic>
        <p:nvPicPr>
          <p:cNvPr id="29698" name="Picture 2" descr="Картинка 91 из 23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643050"/>
            <a:ext cx="3761775" cy="4929222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704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Занятия спортом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1285860"/>
            <a:ext cx="3971924" cy="521497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Физкультура - для здоровья, спорт - за счет здоровья.</a:t>
            </a:r>
            <a:r>
              <a:rPr lang="ru-RU" dirty="0" smtClean="0"/>
              <a:t>Многие, к сожалению, думают, что физкультура и спорт - это одно и то же. </a:t>
            </a:r>
          </a:p>
          <a:p>
            <a:pPr algn="ctr">
              <a:buNone/>
            </a:pPr>
            <a:r>
              <a:rPr lang="ru-RU" dirty="0" smtClean="0"/>
              <a:t>Сегодня культура мешает жить не только спортсменам, но и политикам, и бизнесменам, и госчиновникам. </a:t>
            </a:r>
            <a:endParaRPr lang="ru-RU" dirty="0"/>
          </a:p>
        </p:txBody>
      </p:sp>
      <p:pic>
        <p:nvPicPr>
          <p:cNvPr id="30722" name="Picture 2" descr="Картинка 185 из 138314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857364"/>
            <a:ext cx="3990980" cy="3810000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92869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внимание!!!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1571604" y="5572140"/>
            <a:ext cx="28575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32770" name="Picture 2" descr="Картинка 1 из 2399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571612"/>
            <a:ext cx="8143932" cy="492922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368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 </vt:lpstr>
      <vt:lpstr>Вред алкоголя</vt:lpstr>
      <vt:lpstr>Вред курения</vt:lpstr>
      <vt:lpstr>Наркомания</vt:lpstr>
      <vt:lpstr>СПИД</vt:lpstr>
      <vt:lpstr>Занятия спортом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cp:lastModifiedBy>226</cp:lastModifiedBy>
  <cp:revision>8</cp:revision>
  <dcterms:modified xsi:type="dcterms:W3CDTF">2009-11-18T06:59:10Z</dcterms:modified>
</cp:coreProperties>
</file>