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ru-RU" dirty="0" smtClean="0"/>
              <a:t>Здоровый образ жизни</a:t>
            </a:r>
            <a:r>
              <a:rPr lang="en-US" dirty="0" smtClean="0"/>
              <a:t>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Здоровый человек есть самое драгоценное произведение природы….</a:t>
            </a:r>
            <a:endParaRPr lang="ru-RU" dirty="0"/>
          </a:p>
        </p:txBody>
      </p:sp>
      <p:pic>
        <p:nvPicPr>
          <p:cNvPr id="4" name="Picture 2" descr="\\Fileserver\Study\Пользователи\S91602052\Мои документы\Мои рисунки\здоровый образ жизни\image1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3429000"/>
            <a:ext cx="5929354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5898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Рациональное </a:t>
            </a:r>
            <a:r>
              <a:rPr lang="ru-RU" dirty="0" smtClean="0"/>
              <a:t>питание первый шаг к здоровому образу </a:t>
            </a:r>
            <a:r>
              <a:rPr lang="ru-RU" dirty="0" smtClean="0"/>
              <a:t>жизни</a:t>
            </a:r>
            <a:endParaRPr lang="ru-RU" dirty="0"/>
          </a:p>
        </p:txBody>
      </p:sp>
      <p:pic>
        <p:nvPicPr>
          <p:cNvPr id="4098" name="Picture 2" descr="\\Fileserver\Study\Пользователи\S91602052\Мои документы\здоровый образ жизни\1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2571767"/>
            <a:ext cx="2857488" cy="4286233"/>
          </a:xfrm>
          <a:prstGeom prst="rect">
            <a:avLst/>
          </a:prstGeom>
          <a:noFill/>
        </p:spPr>
      </p:pic>
      <p:pic>
        <p:nvPicPr>
          <p:cNvPr id="4099" name="Picture 3" descr="\\Fileserver\Study\Пользователи\S91602052\Мои документы\здоровый образ жизни\food-gla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357430"/>
            <a:ext cx="4286250" cy="4286256"/>
          </a:xfrm>
          <a:prstGeom prst="rect">
            <a:avLst/>
          </a:prstGeom>
          <a:noFill/>
        </p:spPr>
      </p:pic>
      <p:pic>
        <p:nvPicPr>
          <p:cNvPr id="4100" name="Picture 4" descr="\\Fileserver\Study\Пользователи\S91602052\Мои документы\здоровый образ жизни\3335250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26" y="2419350"/>
            <a:ext cx="4857772" cy="4438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26072"/>
          </a:xfrm>
        </p:spPr>
        <p:txBody>
          <a:bodyPr/>
          <a:lstStyle/>
          <a:p>
            <a:r>
              <a:rPr lang="ru-RU" dirty="0" smtClean="0"/>
              <a:t>Здоровый человек активно стремиться к духовной красоте и физическому совершенству </a:t>
            </a:r>
            <a:endParaRPr lang="ru-RU" dirty="0"/>
          </a:p>
        </p:txBody>
      </p:sp>
      <p:pic>
        <p:nvPicPr>
          <p:cNvPr id="2051" name="Picture 3" descr="\\Fileserver\Study\Пользователи\S91602052\Мои документы\здоровый образ жизни\makeevka-12392711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3071818"/>
            <a:ext cx="3786182" cy="3786182"/>
          </a:xfrm>
          <a:prstGeom prst="rect">
            <a:avLst/>
          </a:prstGeom>
          <a:noFill/>
        </p:spPr>
      </p:pic>
      <p:pic>
        <p:nvPicPr>
          <p:cNvPr id="2052" name="Picture 4" descr="\\Fileserver\Study\Пользователи\S91602052\Мои документы\здоровый образ жизни\misza-plech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13711"/>
            <a:ext cx="4652976" cy="36442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Конный спорт и свежий воздух дают двойной результат</a:t>
            </a:r>
            <a:endParaRPr lang="ru-RU" dirty="0"/>
          </a:p>
        </p:txBody>
      </p:sp>
      <p:pic>
        <p:nvPicPr>
          <p:cNvPr id="6146" name="Picture 2" descr="\\Fileserver\Study\Пользователи\S91602052\Мои документы\здоровый образ жизни\CAD09OXZ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2286000"/>
            <a:ext cx="3413760" cy="4572000"/>
          </a:xfrm>
          <a:prstGeom prst="rect">
            <a:avLst/>
          </a:prstGeom>
          <a:noFill/>
        </p:spPr>
      </p:pic>
      <p:pic>
        <p:nvPicPr>
          <p:cNvPr id="6147" name="Picture 3" descr="\\Fileserver\Study\Пользователи\S91602052\Мои документы\здоровый образ жизни\CAU6I7Y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857496"/>
            <a:ext cx="4035792" cy="36719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214554"/>
            <a:ext cx="8229600" cy="1399032"/>
          </a:xfrm>
        </p:spPr>
        <p:txBody>
          <a:bodyPr/>
          <a:lstStyle/>
          <a:p>
            <a:r>
              <a:rPr lang="ru-RU" dirty="0" smtClean="0"/>
              <a:t>Спасибо за внимание , и будьте  здоровы.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143</TotalTime>
  <Words>47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Яркая</vt:lpstr>
      <vt:lpstr>“Здоровый образ жизни”</vt:lpstr>
      <vt:lpstr>Рациональное питание первый шаг к здоровому образу жизни</vt:lpstr>
      <vt:lpstr>Слайд 3</vt:lpstr>
      <vt:lpstr>Конный спорт и свежий воздух дают двойной результат</vt:lpstr>
      <vt:lpstr>Спасибо за внимание , и будьте  здоровы.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“Здоровый образ жизни”</dc:title>
  <cp:lastModifiedBy>226</cp:lastModifiedBy>
  <cp:revision>16</cp:revision>
  <dcterms:modified xsi:type="dcterms:W3CDTF">2009-11-18T07:56:03Z</dcterms:modified>
</cp:coreProperties>
</file>