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72" r:id="rId7"/>
    <p:sldId id="263" r:id="rId8"/>
    <p:sldId id="264" r:id="rId9"/>
    <p:sldId id="273" r:id="rId10"/>
    <p:sldId id="270" r:id="rId11"/>
    <p:sldId id="265" r:id="rId12"/>
    <p:sldId id="266" r:id="rId13"/>
    <p:sldId id="268" r:id="rId14"/>
    <p:sldId id="269" r:id="rId15"/>
    <p:sldId id="267" r:id="rId16"/>
    <p:sldId id="26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2" autoAdjust="0"/>
    <p:restoredTop sz="94660"/>
  </p:normalViewPr>
  <p:slideViewPr>
    <p:cSldViewPr>
      <p:cViewPr>
        <p:scale>
          <a:sx n="50" d="100"/>
          <a:sy n="50" d="100"/>
        </p:scale>
        <p:origin x="-4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Sites\politehnik.ucoz.ru\&#1055;&#1088;&#1077;&#1079;&#1077;&#1085;&#1090;&#1072;&#1094;&#1080;&#1103;%20&#1082;%20&#1082;&#1086;&#1085;&#1082;&#1091;&#1088;&#1089;&#1091;%20&#1082;&#1088;&#1072;&#1089;&#1086;&#1090;&#1099;\All%20the%20way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Sites\politehnik.ucoz.ru\&#1055;&#1088;&#1077;&#1079;&#1077;&#1085;&#1090;&#1072;&#1094;&#1080;&#1103;%20&#1082;%20&#1082;&#1086;&#1085;&#1082;&#1091;&#1088;&#1089;&#1091;%20&#1082;&#1088;&#1072;&#1089;&#1086;&#1090;&#1099;\All%20the%20way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3000" contras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142984"/>
            <a:ext cx="6715172" cy="1894362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Я такая разная!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78619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Презентация студентки</a:t>
            </a:r>
          </a:p>
          <a:p>
            <a:pPr algn="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группы ЭТ-11</a:t>
            </a:r>
          </a:p>
          <a:p>
            <a:pPr algn="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Кузьминых Екатерины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All the 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друзей я готова на все. И они поддерживают меня во всех начинаниях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 кого-то я - загадка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P10304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  <a:prstGeom prst="round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кого-то - принцесса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P10304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147746"/>
            <a:ext cx="3994560" cy="5326080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Но, не смотря ни на что, я всегда остаюсь собой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ICT12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79640" y="1600200"/>
            <a:ext cx="4222720" cy="4873625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Просто девушкой из группы Э/Т -11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P10104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Просто Катей Кузьминых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PICT08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iba\Desktop\Катя фото на конкурс\В презентацию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857784" cy="3199737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Toshiba\Desktop\Катя фото на конкурс\В презентацию\PICT0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85728"/>
            <a:ext cx="4572032" cy="3429024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 descr="C:\Users\Toshiba\Desktop\Катя фото на конкурс\В презентацию\P1030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3429000"/>
            <a:ext cx="4286143" cy="3214710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C:\Users\Toshiba\Desktop\Катя фото на конкурс\В презентацию\IMG_3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286124"/>
            <a:ext cx="4349752" cy="3262314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 descr="C:\Users\Toshiba\Desktop\Катя фото на конкурс\В презентацию\PICT09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428736"/>
            <a:ext cx="3107535" cy="4143380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Toshiba\Desktop\Катя фото на конкурс\В презентацию\+\Изображение 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1500174"/>
            <a:ext cx="3071834" cy="4096889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Toshiba\Desktop\Катя фото на конкурс\В презентацию\+\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1428736"/>
            <a:ext cx="3214813" cy="4143404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357430"/>
            <a:ext cx="7786742" cy="175432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>
                  <a:solidFill>
                    <a:srgbClr val="002060"/>
                  </a:solidFill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8100">
                <a:solidFill>
                  <a:srgbClr val="002060"/>
                </a:solidFill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Я родилась12 января в морозное солнечное утро, когда на улице кружились пушистые снежинки в неслышимом вальсе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Содержимое 11" descr="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857364"/>
            <a:ext cx="6953250" cy="4381500"/>
          </a:xfrm>
          <a:prstGeom prst="roundRect">
            <a:avLst/>
          </a:prstGeom>
          <a:ln w="1905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All the 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6248" y="4857760"/>
            <a:ext cx="4071966" cy="164307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Для учителей в школе я была отличницей, на которую всегда можно положиться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62894"/>
            <a:ext cx="3714776" cy="5795442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Содержимое 9" descr="1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214546" y="142852"/>
            <a:ext cx="6662253" cy="4500594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14356"/>
            <a:ext cx="3643338" cy="285752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Для одноклассников я была активисткой, способной встретить на городском празднике иностранца или разыграть друзей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5354" y="3929066"/>
            <a:ext cx="3882280" cy="2540219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1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3929066"/>
            <a:ext cx="4178564" cy="2601160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Toshiba\Desktop\Катя фото на конкурс\В презентацию\мероприятия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785794"/>
            <a:ext cx="3929090" cy="2786082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 могу быть абсолютно разной.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P10304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3429000" cy="4572000"/>
          </a:xfrm>
          <a:prstGeom prst="plaque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Содержимое 5" descr="0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571612"/>
            <a:ext cx="3429000" cy="4572000"/>
          </a:xfrm>
          <a:prstGeom prst="plaque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 не боюсь трудностей и преодолеваю их с ветерком.</a:t>
            </a:r>
            <a:endParaRPr lang="ru-RU" dirty="0"/>
          </a:p>
        </p:txBody>
      </p:sp>
      <p:pic>
        <p:nvPicPr>
          <p:cNvPr id="7" name="Содержимое 6" descr="PICT09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643446"/>
            <a:ext cx="4714908" cy="20002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любое время года, и в зимнюю стужу, и в жаркий зной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Изображение 0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85728"/>
            <a:ext cx="3429025" cy="4572032"/>
          </a:xfrm>
          <a:prstGeom prst="cloud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P103047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357298"/>
            <a:ext cx="3429000" cy="4572000"/>
          </a:xfrm>
          <a:prstGeom prst="cloud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5008" y="274638"/>
            <a:ext cx="2209792" cy="45831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 никогда не унываю, могу быть озорной и веселой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P10304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4607751" cy="6143668"/>
          </a:xfrm>
          <a:prstGeom prst="star7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314" y="785794"/>
            <a:ext cx="3252758" cy="17145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Мне нравится активный отдых.</a:t>
            </a:r>
            <a:endParaRPr lang="ru-RU" dirty="0"/>
          </a:p>
        </p:txBody>
      </p:sp>
      <p:pic>
        <p:nvPicPr>
          <p:cNvPr id="7" name="Содержимое 6" descr="Photo-001,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214290"/>
            <a:ext cx="4191029" cy="3143272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PICT020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643307" y="3446860"/>
            <a:ext cx="4300542" cy="3225406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85918" y="4714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857628"/>
            <a:ext cx="2857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Я могу за себя постоять и не люблю проигрывать 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419</TotalTime>
  <Words>159</Words>
  <Application>Microsoft Office PowerPoint</Application>
  <PresentationFormat>Экран (4:3)</PresentationFormat>
  <Paragraphs>20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Я такая разная!</vt:lpstr>
      <vt:lpstr>Я родилась12 января в морозное солнечное утро, когда на улице кружились пушистые снежинки в неслышимом вальсе</vt:lpstr>
      <vt:lpstr>Для учителей в школе я была отличницей, на которую всегда можно положиться</vt:lpstr>
      <vt:lpstr>Для одноклассников я была активисткой, способной встретить на городском празднике иностранца или разыграть друзей.</vt:lpstr>
      <vt:lpstr>Я могу быть абсолютно разной. </vt:lpstr>
      <vt:lpstr>Я не боюсь трудностей и преодолеваю их с ветерком.</vt:lpstr>
      <vt:lpstr>В любое время года, и в зимнюю стужу, и в жаркий зной</vt:lpstr>
      <vt:lpstr>Я никогда не унываю, могу быть озорной и веселой</vt:lpstr>
      <vt:lpstr>Мне нравится активный отдых.</vt:lpstr>
      <vt:lpstr>Для друзей я готова на все. И они поддерживают меня во всех начинаниях</vt:lpstr>
      <vt:lpstr>Для  кого-то я - загадка</vt:lpstr>
      <vt:lpstr>Для кого-то - принцесса</vt:lpstr>
      <vt:lpstr>Но, не смотря ни на что, я всегда остаюсь собой</vt:lpstr>
      <vt:lpstr>Просто девушкой из группы Э/Т -11</vt:lpstr>
      <vt:lpstr>Просто Катей Кузьминых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Я, такая разная!</dc:title>
  <dc:creator>Алла</dc:creator>
  <cp:lastModifiedBy>SamLab.ws</cp:lastModifiedBy>
  <cp:revision>66</cp:revision>
  <dcterms:created xsi:type="dcterms:W3CDTF">2010-04-10T02:34:32Z</dcterms:created>
  <dcterms:modified xsi:type="dcterms:W3CDTF">2010-04-12T19:42:01Z</dcterms:modified>
</cp:coreProperties>
</file>