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8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19.04.2010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tgetman.narod.ru/osteopros.html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lxphoto.ru/components/com_datsogallery/img_originals/2387116577-4.jp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-tel.ru/problema-narkomanii-v-rossii-osnovnye-trudnosti.php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lxphoto.ru/components/com_datsogallery/img_originals/ACC6D09A950C-27.jp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736"/>
            <a:ext cx="7851648" cy="1828800"/>
          </a:xfrm>
        </p:spPr>
        <p:txBody>
          <a:bodyPr/>
          <a:lstStyle/>
          <a:p>
            <a:r>
              <a:rPr lang="ru-RU" dirty="0" smtClean="0"/>
              <a:t>Здоровый образ </a:t>
            </a:r>
            <a:r>
              <a:rPr lang="ru-RU" dirty="0" err="1" smtClean="0"/>
              <a:t>образ</a:t>
            </a:r>
            <a:r>
              <a:rPr lang="ru-RU" dirty="0" smtClean="0"/>
              <a:t>   </a:t>
            </a:r>
            <a:br>
              <a:rPr lang="ru-RU" dirty="0" smtClean="0"/>
            </a:br>
            <a:r>
              <a:rPr lang="ru-RU" dirty="0" smtClean="0"/>
              <a:t>     жизни.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Работу выполнила  студентка группы э/т-11 Смирнова Татьяна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Вред алкоголя.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2571744"/>
            <a:ext cx="7215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357290" y="2885185"/>
            <a:ext cx="664373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Вред алкоголя очевиден. Алкоголь разносится по крови ко всем органам и неблагоприятно на них действует, вплоть до разрушения. При систематическом употреблении алкоголя развивается алкоголизм. А главная проблема состоит в том, что большая часть алкогольной продукции, которая выпускается негосударственными предприятиями, содержит большое количество ядовитых веществ. Употребление такой продукции приводит к отравлениям и даже смерти.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643042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Вред алкоголя очевиден. Алкоголь разносится по крови ко всем органам и неблагоприятно на них действует, вплоть до разрушения. При систематическом употреблении алкоголя развивается алкоголизм. А главная проблема состоит в том, что большая часть алкогольной продукции, которая выпускается негосударственными предприятиями, содержит большое количество ядовитых веществ. Употребление такой продукции приводит к отравлениям и даже смерти.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Занятие спортом как здоровый образ жизни.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071934" y="2643181"/>
            <a:ext cx="46434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Здоровый образ жизни – это движение и физические нагрузки. Нагрузка на наши мышцы и кости (вместе со здоровым питанием), предохраняет нас от «болезни старости» - </a:t>
            </a:r>
            <a:r>
              <a:rPr lang="ru-RU" dirty="0" err="1" smtClean="0">
                <a:hlinkClick r:id="rId2" action="ppaction://hlinkfile" tooltip="Как уберечься от остеопороза?"/>
              </a:rPr>
              <a:t>остеопороза</a:t>
            </a:r>
            <a:r>
              <a:rPr lang="ru-RU" dirty="0" smtClean="0"/>
              <a:t>. Благодаря двигательной активности, нормализуется обмен веществ в нашем организме. Это, в свою очередь, благоприятно сказывается на работе всех наших органов. Утренняя гимнастика, позволяет размять все суставы и активизировать кровообращение. Это дает нам заряд бодрости на весь день. Не зря ее называют зарядкой</a:t>
            </a:r>
            <a:endParaRPr lang="ru-RU" dirty="0"/>
          </a:p>
        </p:txBody>
      </p:sp>
      <p:pic>
        <p:nvPicPr>
          <p:cNvPr id="1026" name="Picture 2" descr="\\Fileserver\Study\Пользователи\S91604047\Мои документы\Мои рисунки\Безымянный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214554"/>
            <a:ext cx="3767158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Вред курения.</a:t>
            </a:r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ru-RU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К</a:t>
            </a: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урение способно не только спровоцировать рак легких, но и подстегнуть рост уже существующих опухолей. Согласно одной из теорий, никотин из сигаретного дыма может стимулировать деление и размножение раковых клеток в легких.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8434" name="Picture 2" descr="вред куре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-457200"/>
            <a:ext cx="952500" cy="952500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ru-RU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К</a:t>
            </a: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урение способно не только спровоцировать рак легких, но и подстегнуть рост уже существующих опухолей. Согласно одной из теорий, никотин из сигаретного дыма может стимулировать деление и размножение раковых клеток в легких.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8436" name="Picture 4" descr="вред куре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-457200"/>
            <a:ext cx="952500" cy="952500"/>
          </a:xfrm>
          <a:prstGeom prst="rect">
            <a:avLst/>
          </a:prstGeom>
          <a:noFill/>
        </p:spPr>
      </p:pic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ru-RU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К</a:t>
            </a: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урение способно не только спровоцировать рак легких, но и подстегнуть рост уже существующих опухолей. Согласно одной из теорий, никотин из сигаретного дыма может стимулировать деление и размножение раковых клеток в легких.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8438" name="Picture 6" descr="вред куре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-457200"/>
            <a:ext cx="952500" cy="9525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714744" y="2928933"/>
            <a:ext cx="492922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Курение – это не безобидное занятие, которое можно легко бросить. Это настоящая наркомания, и особенно опасная потому, что многие не принимают ее всерьез. Курение – одна из наиболее распространенных привычек, наносящих урон здоровью человека и целому обществу. Это социальная проблема общества, как для его курящей, так и некурящей части. Для первой части проблемой является бросить курить, для второй – не «заразиться» привычкой курить, избежать влияния курящего общества и сохранить свое здоровье. </a:t>
            </a:r>
            <a:endParaRPr lang="ru-RU" dirty="0"/>
          </a:p>
        </p:txBody>
      </p:sp>
      <p:pic>
        <p:nvPicPr>
          <p:cNvPr id="18439" name="Picture 7" descr="\\Fileserver\Study\Пользователи\S91604047\Мои документы\Мои рисунки\105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3000372"/>
            <a:ext cx="3357586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Полезная еда, правильное питание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000496" y="2285991"/>
            <a:ext cx="42862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Одной из первых ошибок в питании является то обстоятельство, что многие люди питаются недостаточно разнообразно, хотя основные пищевые вещества должны быть в рационе сбалансированы, т. е. находиться не только в достаточных количествах, но и в определенных соотношениях между собой. Неправильно поступают люди, отдающие предпочтение избыточному потреблению мяса и мясопродуктов, хлеба, крупы, животных жиров, кондитерских изделий, причем в больших количествах</a:t>
            </a:r>
            <a:endParaRPr lang="ru-RU" dirty="0"/>
          </a:p>
        </p:txBody>
      </p:sp>
      <p:pic>
        <p:nvPicPr>
          <p:cNvPr id="17410" name="Picture 2" descr="Клубника 3">
            <a:hlinkClick r:id="rId2" tooltip="Клубника 3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714620"/>
            <a:ext cx="3143272" cy="3676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Вред наркомании.</a:t>
            </a:r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ru-RU" sz="9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В</a:t>
            </a: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ред наркомании неизбежно распространяется на самого человека и на его окружение. Вред наркомании заметен у человека быстрее и сильнее, чем он мог предположить до первого приема наркотика. У начинающего наркомана вред наркомании не существует, но существует идея о том, что он сможет волевым усилием прекратить принимать наркотики тогда, когда сочтет это необходимым </a:t>
            </a:r>
          </a:p>
        </p:txBody>
      </p:sp>
      <p:pic>
        <p:nvPicPr>
          <p:cNvPr id="16386" name="Picture 2" descr="вред наркоман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-960438"/>
            <a:ext cx="2000250" cy="14287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14810" y="2413338"/>
            <a:ext cx="464347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3" action="ppaction://hlinkfile"/>
              </a:rPr>
              <a:t>Проблема наркомании</a:t>
            </a:r>
            <a:r>
              <a:rPr lang="ru-RU" dirty="0" smtClean="0"/>
              <a:t> – одна из сложнейших медицинских и социальных проблем. В ней, как в лакмусовой бумажке, проявляются элементы социологии, медицины, юриспруденции, психологии, научной теории и общественной практики</a:t>
            </a:r>
            <a:endParaRPr lang="ru-RU" dirty="0"/>
          </a:p>
        </p:txBody>
      </p:sp>
      <p:pic>
        <p:nvPicPr>
          <p:cNvPr id="16387" name="Picture 3" descr="\\Fileserver\Study\Пользователи\S91604047\Мои документы\Мои рисунки\prna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2214554"/>
            <a:ext cx="3857652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Благодарю за внимание!!!</a:t>
            </a:r>
            <a:endParaRPr lang="ru-RU" b="1" i="1" dirty="0"/>
          </a:p>
        </p:txBody>
      </p:sp>
      <p:pic>
        <p:nvPicPr>
          <p:cNvPr id="15362" name="Picture 2" descr="Красивые цветы, текстура 5">
            <a:hlinkClick r:id="rId2" tooltip="Красивые цветы, текстура 5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2428868"/>
            <a:ext cx="5214974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</TotalTime>
  <Words>600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Здоровый образ образ         жизни.   </vt:lpstr>
      <vt:lpstr>Вред алкоголя.</vt:lpstr>
      <vt:lpstr>Занятие спортом как здоровый образ жизни.</vt:lpstr>
      <vt:lpstr>Вред курения.</vt:lpstr>
      <vt:lpstr>Полезная еда, правильное питание</vt:lpstr>
      <vt:lpstr>Вред наркомании.</vt:lpstr>
      <vt:lpstr>Благодарю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Здоровый образ образ         жизни.   </dc:title>
  <cp:lastModifiedBy>SamLab.ws</cp:lastModifiedBy>
  <cp:revision>13</cp:revision>
  <dcterms:modified xsi:type="dcterms:W3CDTF">2010-04-19T18:14:41Z</dcterms:modified>
</cp:coreProperties>
</file>