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4" r:id="rId6"/>
    <p:sldId id="260" r:id="rId7"/>
    <p:sldId id="266" r:id="rId8"/>
    <p:sldId id="261" r:id="rId9"/>
    <p:sldId id="265" r:id="rId10"/>
    <p:sldId id="262" r:id="rId11"/>
    <p:sldId id="263" r:id="rId12"/>
    <p:sldId id="267" r:id="rId1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08" y="-19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9" name="Подзаголовок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Заголовок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ru-RU" smtClean="0"/>
              <a:t>Образец заголовка</a:t>
            </a:r>
            <a:endParaRPr kumimoji="0" lang="en-US"/>
          </a:p>
        </p:txBody>
      </p:sp>
      <p:cxnSp>
        <p:nvCxnSpPr>
          <p:cNvPr id="8" name="Прямая соединительная линия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Прямая соединительная линия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Овал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Дата 14"/>
          <p:cNvSpPr>
            <a:spLocks noGrp="1"/>
          </p:cNvSpPr>
          <p:nvPr>
            <p:ph type="dt" sz="half" idx="10"/>
          </p:nvPr>
        </p:nvSpPr>
        <p:spPr/>
        <p:txBody>
          <a:bodyPr/>
          <a:lstStyle/>
          <a:p>
            <a:fld id="{6AE1804B-66C1-4595-9167-50468541315B}" type="datetimeFigureOut">
              <a:rPr lang="ru-RU" smtClean="0"/>
              <a:t>11.11.2009</a:t>
            </a:fld>
            <a:endParaRPr lang="ru-RU"/>
          </a:p>
        </p:txBody>
      </p:sp>
      <p:sp>
        <p:nvSpPr>
          <p:cNvPr id="16" name="Номер слайда 15"/>
          <p:cNvSpPr>
            <a:spLocks noGrp="1"/>
          </p:cNvSpPr>
          <p:nvPr>
            <p:ph type="sldNum" sz="quarter" idx="11"/>
          </p:nvPr>
        </p:nvSpPr>
        <p:spPr/>
        <p:txBody>
          <a:bodyPr/>
          <a:lstStyle/>
          <a:p>
            <a:fld id="{B8EAC7DC-E3C6-4DD6-8E4B-FE93A11D2AE8}" type="slidenum">
              <a:rPr lang="ru-RU" smtClean="0"/>
              <a:t>‹#›</a:t>
            </a:fld>
            <a:endParaRPr lang="ru-RU"/>
          </a:p>
        </p:txBody>
      </p:sp>
      <p:sp>
        <p:nvSpPr>
          <p:cNvPr id="17" name="Нижний колонтитул 16"/>
          <p:cNvSpPr>
            <a:spLocks noGrp="1"/>
          </p:cNvSpPr>
          <p:nvPr>
            <p:ph type="ftr" sz="quarter" idx="12"/>
          </p:nvPr>
        </p:nvSpPr>
        <p:spPr/>
        <p:txBody>
          <a:bodyPr/>
          <a:lstStyle/>
          <a:p>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6AE1804B-66C1-4595-9167-50468541315B}" type="datetimeFigureOut">
              <a:rPr lang="ru-RU" smtClean="0"/>
              <a:t>11.11.2009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8EAC7DC-E3C6-4DD6-8E4B-FE93A11D2AE8}"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6AE1804B-66C1-4595-9167-50468541315B}" type="datetimeFigureOut">
              <a:rPr lang="ru-RU" smtClean="0"/>
              <a:t>11.11.2009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8EAC7DC-E3C6-4DD6-8E4B-FE93A11D2AE8}"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9" name="Содержимое 8"/>
          <p:cNvSpPr>
            <a:spLocks noGrp="1"/>
          </p:cNvSpPr>
          <p:nvPr>
            <p:ph idx="1"/>
          </p:nvPr>
        </p:nvSpPr>
        <p:spPr>
          <a:xfrm>
            <a:off x="457200" y="1524000"/>
            <a:ext cx="8229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4" name="Дата 13"/>
          <p:cNvSpPr>
            <a:spLocks noGrp="1"/>
          </p:cNvSpPr>
          <p:nvPr>
            <p:ph type="dt" sz="half" idx="14"/>
          </p:nvPr>
        </p:nvSpPr>
        <p:spPr/>
        <p:txBody>
          <a:bodyPr/>
          <a:lstStyle/>
          <a:p>
            <a:fld id="{6AE1804B-66C1-4595-9167-50468541315B}" type="datetimeFigureOut">
              <a:rPr lang="ru-RU" smtClean="0"/>
              <a:t>11.11.2009</a:t>
            </a:fld>
            <a:endParaRPr lang="ru-RU"/>
          </a:p>
        </p:txBody>
      </p:sp>
      <p:sp>
        <p:nvSpPr>
          <p:cNvPr id="15" name="Номер слайда 14"/>
          <p:cNvSpPr>
            <a:spLocks noGrp="1"/>
          </p:cNvSpPr>
          <p:nvPr>
            <p:ph type="sldNum" sz="quarter" idx="15"/>
          </p:nvPr>
        </p:nvSpPr>
        <p:spPr/>
        <p:txBody>
          <a:bodyPr/>
          <a:lstStyle>
            <a:lvl1pPr algn="ctr">
              <a:defRPr/>
            </a:lvl1pPr>
          </a:lstStyle>
          <a:p>
            <a:fld id="{B8EAC7DC-E3C6-4DD6-8E4B-FE93A11D2AE8}" type="slidenum">
              <a:rPr lang="ru-RU" smtClean="0"/>
              <a:t>‹#›</a:t>
            </a:fld>
            <a:endParaRPr lang="ru-RU"/>
          </a:p>
        </p:txBody>
      </p:sp>
      <p:sp>
        <p:nvSpPr>
          <p:cNvPr id="16" name="Нижний колонтитул 15"/>
          <p:cNvSpPr>
            <a:spLocks noGrp="1"/>
          </p:cNvSpPr>
          <p:nvPr>
            <p:ph type="ftr" sz="quarter" idx="16"/>
          </p:nvPr>
        </p:nvSpPr>
        <p:spPr/>
        <p:txBody>
          <a:bodyPr/>
          <a:lstStyle/>
          <a:p>
            <a:endParaRPr lang="ru-RU"/>
          </a:p>
        </p:txBody>
      </p:sp>
      <p:sp>
        <p:nvSpPr>
          <p:cNvPr id="17" name="Заголовок 16"/>
          <p:cNvSpPr>
            <a:spLocks noGrp="1"/>
          </p:cNvSpPr>
          <p:nvPr>
            <p:ph type="title"/>
          </p:nvPr>
        </p:nvSpPr>
        <p:spPr/>
        <p:txBody>
          <a:bodyPr rtlCol="0" anchor="b" anchorCtr="0"/>
          <a:lstStyle/>
          <a:p>
            <a:r>
              <a:rPr kumimoji="0" lang="ru-RU" smtClean="0"/>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4" name="Дата 3"/>
          <p:cNvSpPr>
            <a:spLocks noGrp="1"/>
          </p:cNvSpPr>
          <p:nvPr>
            <p:ph type="dt" sz="half" idx="10"/>
          </p:nvPr>
        </p:nvSpPr>
        <p:spPr/>
        <p:txBody>
          <a:bodyPr/>
          <a:lstStyle/>
          <a:p>
            <a:fld id="{6AE1804B-66C1-4595-9167-50468541315B}" type="datetimeFigureOut">
              <a:rPr lang="ru-RU" smtClean="0"/>
              <a:t>11.11.2009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8EAC7DC-E3C6-4DD6-8E4B-FE93A11D2AE8}" type="slidenum">
              <a:rPr lang="ru-RU" smtClean="0"/>
              <a:t>‹#›</a:t>
            </a:fld>
            <a:endParaRPr lang="ru-RU"/>
          </a:p>
        </p:txBody>
      </p:sp>
      <p:sp>
        <p:nvSpPr>
          <p:cNvPr id="2" name="Заголовок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cxnSp>
        <p:nvCxnSpPr>
          <p:cNvPr id="7" name="Прямая соединительная линия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Дата 4"/>
          <p:cNvSpPr>
            <a:spLocks noGrp="1"/>
          </p:cNvSpPr>
          <p:nvPr>
            <p:ph type="dt" sz="half" idx="10"/>
          </p:nvPr>
        </p:nvSpPr>
        <p:spPr/>
        <p:txBody>
          <a:bodyPr/>
          <a:lstStyle/>
          <a:p>
            <a:fld id="{6AE1804B-66C1-4595-9167-50468541315B}" type="datetimeFigureOut">
              <a:rPr lang="ru-RU" smtClean="0"/>
              <a:t>11.11.2009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8EAC7DC-E3C6-4DD6-8E4B-FE93A11D2AE8}" type="slidenum">
              <a:rPr lang="ru-RU" smtClean="0"/>
              <a:t>‹#›</a:t>
            </a:fld>
            <a:endParaRPr lang="ru-RU"/>
          </a:p>
        </p:txBody>
      </p:sp>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11" name="Содержимое 10"/>
          <p:cNvSpPr>
            <a:spLocks noGrp="1"/>
          </p:cNvSpPr>
          <p:nvPr>
            <p:ph sz="half" idx="1"/>
          </p:nvPr>
        </p:nvSpPr>
        <p:spPr>
          <a:xfrm>
            <a:off x="457200" y="1524000"/>
            <a:ext cx="4059936"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half" idx="2"/>
          </p:nvPr>
        </p:nvSpPr>
        <p:spPr>
          <a:xfrm>
            <a:off x="4648200" y="1524000"/>
            <a:ext cx="4059936"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9" name="Номер слайда 8"/>
          <p:cNvSpPr>
            <a:spLocks noGrp="1"/>
          </p:cNvSpPr>
          <p:nvPr>
            <p:ph type="sldNum" sz="quarter" idx="12"/>
          </p:nvPr>
        </p:nvSpPr>
        <p:spPr/>
        <p:txBody>
          <a:bodyPr/>
          <a:lstStyle/>
          <a:p>
            <a:fld id="{B8EAC7DC-E3C6-4DD6-8E4B-FE93A11D2AE8}" type="slidenum">
              <a:rPr lang="ru-RU" smtClean="0"/>
              <a:t>‹#›</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7" name="Дата 6"/>
          <p:cNvSpPr>
            <a:spLocks noGrp="1"/>
          </p:cNvSpPr>
          <p:nvPr>
            <p:ph type="dt" sz="half" idx="10"/>
          </p:nvPr>
        </p:nvSpPr>
        <p:spPr/>
        <p:txBody>
          <a:bodyPr/>
          <a:lstStyle/>
          <a:p>
            <a:fld id="{6AE1804B-66C1-4595-9167-50468541315B}" type="datetimeFigureOut">
              <a:rPr lang="ru-RU" smtClean="0"/>
              <a:t>11.11.2009</a:t>
            </a:fld>
            <a:endParaRPr lang="ru-RU"/>
          </a:p>
        </p:txBody>
      </p:sp>
      <p:sp>
        <p:nvSpPr>
          <p:cNvPr id="3" name="Текст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32" name="Содержимое 31"/>
          <p:cNvSpPr>
            <a:spLocks noGrp="1"/>
          </p:cNvSpPr>
          <p:nvPr>
            <p:ph sz="half" idx="2"/>
          </p:nvPr>
        </p:nvSpPr>
        <p:spPr>
          <a:xfrm>
            <a:off x="457200" y="2201896"/>
            <a:ext cx="4038600" cy="391363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34" name="Содержимое 33"/>
          <p:cNvSpPr>
            <a:spLocks noGrp="1"/>
          </p:cNvSpPr>
          <p:nvPr>
            <p:ph sz="quarter" idx="4"/>
          </p:nvPr>
        </p:nvSpPr>
        <p:spPr>
          <a:xfrm>
            <a:off x="4649788" y="2201896"/>
            <a:ext cx="4038600" cy="391363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 name="Заголовок 1"/>
          <p:cNvSpPr>
            <a:spLocks noGrp="1"/>
          </p:cNvSpPr>
          <p:nvPr>
            <p:ph type="title"/>
          </p:nvPr>
        </p:nvSpPr>
        <p:spPr>
          <a:xfrm>
            <a:off x="457200" y="155448"/>
            <a:ext cx="8229600" cy="1143000"/>
          </a:xfrm>
        </p:spPr>
        <p:txBody>
          <a:bodyPr anchor="b" anchorCtr="0"/>
          <a:lstStyle>
            <a:lvl1pPr>
              <a:defRPr/>
            </a:lvl1pPr>
          </a:lstStyle>
          <a:p>
            <a:r>
              <a:rPr kumimoji="0" lang="ru-RU" smtClean="0"/>
              <a:t>Образец заголовка</a:t>
            </a:r>
            <a:endParaRPr kumimoji="0" lang="en-US"/>
          </a:p>
        </p:txBody>
      </p:sp>
      <p:sp>
        <p:nvSpPr>
          <p:cNvPr id="12" name="Текст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cxnSp>
        <p:nvCxnSpPr>
          <p:cNvPr id="10" name="Прямая соединительная линия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Прямая соединительная линия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6AE1804B-66C1-4595-9167-50468541315B}" type="datetimeFigureOut">
              <a:rPr lang="ru-RU" smtClean="0"/>
              <a:t>11.11.2009</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8EAC7DC-E3C6-4DD6-8E4B-FE93A11D2AE8}" type="slidenum">
              <a:rPr lang="ru-RU" smtClean="0"/>
              <a:t>‹#›</a:t>
            </a:fld>
            <a:endParaRPr lang="ru-RU"/>
          </a:p>
        </p:txBody>
      </p:sp>
      <p:sp>
        <p:nvSpPr>
          <p:cNvPr id="2" name="Заголовок 1"/>
          <p:cNvSpPr>
            <a:spLocks noGrp="1"/>
          </p:cNvSpPr>
          <p:nvPr>
            <p:ph type="title"/>
          </p:nvPr>
        </p:nvSpPr>
        <p:spPr/>
        <p:txBody>
          <a:bodyPr/>
          <a:lstStyle/>
          <a:p>
            <a:r>
              <a:rPr kumimoji="0" lang="ru-RU" smtClean="0"/>
              <a:t>Образец заголовка</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6AE1804B-66C1-4595-9167-50468541315B}" type="datetimeFigureOut">
              <a:rPr lang="ru-RU" smtClean="0"/>
              <a:t>11.11.2009</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8EAC7DC-E3C6-4DD6-8E4B-FE93A11D2AE8}"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9" name="Содержимое 28"/>
          <p:cNvSpPr>
            <a:spLocks noGrp="1"/>
          </p:cNvSpPr>
          <p:nvPr>
            <p:ph sz="quarter" idx="1"/>
          </p:nvPr>
        </p:nvSpPr>
        <p:spPr>
          <a:xfrm>
            <a:off x="457200" y="457200"/>
            <a:ext cx="6248400" cy="5715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3" name="Текст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31" name="Заголовок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ru-RU" smtClean="0"/>
              <a:t>Образец заголовка</a:t>
            </a:r>
            <a:endParaRPr kumimoji="0" lang="en-US"/>
          </a:p>
        </p:txBody>
      </p:sp>
      <p:sp>
        <p:nvSpPr>
          <p:cNvPr id="8" name="Дата 7"/>
          <p:cNvSpPr>
            <a:spLocks noGrp="1"/>
          </p:cNvSpPr>
          <p:nvPr>
            <p:ph type="dt" sz="half" idx="14"/>
          </p:nvPr>
        </p:nvSpPr>
        <p:spPr/>
        <p:txBody>
          <a:bodyPr/>
          <a:lstStyle/>
          <a:p>
            <a:fld id="{6AE1804B-66C1-4595-9167-50468541315B}" type="datetimeFigureOut">
              <a:rPr lang="ru-RU" smtClean="0"/>
              <a:t>11.11.2009</a:t>
            </a:fld>
            <a:endParaRPr lang="ru-RU"/>
          </a:p>
        </p:txBody>
      </p:sp>
      <p:sp>
        <p:nvSpPr>
          <p:cNvPr id="9" name="Номер слайда 8"/>
          <p:cNvSpPr>
            <a:spLocks noGrp="1"/>
          </p:cNvSpPr>
          <p:nvPr>
            <p:ph type="sldNum" sz="quarter" idx="15"/>
          </p:nvPr>
        </p:nvSpPr>
        <p:spPr/>
        <p:txBody>
          <a:bodyPr/>
          <a:lstStyle/>
          <a:p>
            <a:fld id="{B8EAC7DC-E3C6-4DD6-8E4B-FE93A11D2AE8}" type="slidenum">
              <a:rPr lang="ru-RU" smtClean="0"/>
              <a:t>‹#›</a:t>
            </a:fld>
            <a:endParaRPr lang="ru-RU"/>
          </a:p>
        </p:txBody>
      </p:sp>
      <p:sp>
        <p:nvSpPr>
          <p:cNvPr id="10" name="Нижний колонтитул 9"/>
          <p:cNvSpPr>
            <a:spLocks noGrp="1"/>
          </p:cNvSpPr>
          <p:nvPr>
            <p:ph type="ftr" sz="quarter" idx="16"/>
          </p:nvPr>
        </p:nvSpPr>
        <p:spPr/>
        <p:txBody>
          <a:bodyPr/>
          <a:lstStyle/>
          <a:p>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ru-RU" smtClean="0"/>
              <a:t>Вставка рисунка</a:t>
            </a:r>
            <a:endParaRPr kumimoji="0" lang="en-US"/>
          </a:p>
        </p:txBody>
      </p:sp>
      <p:sp>
        <p:nvSpPr>
          <p:cNvPr id="4" name="Текст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8" name="Дата 7"/>
          <p:cNvSpPr>
            <a:spLocks noGrp="1"/>
          </p:cNvSpPr>
          <p:nvPr>
            <p:ph type="dt" sz="half" idx="10"/>
          </p:nvPr>
        </p:nvSpPr>
        <p:spPr/>
        <p:txBody>
          <a:bodyPr/>
          <a:lstStyle/>
          <a:p>
            <a:fld id="{6AE1804B-66C1-4595-9167-50468541315B}" type="datetimeFigureOut">
              <a:rPr lang="ru-RU" smtClean="0"/>
              <a:t>11.11.2009</a:t>
            </a:fld>
            <a:endParaRPr lang="ru-RU"/>
          </a:p>
        </p:txBody>
      </p:sp>
      <p:sp>
        <p:nvSpPr>
          <p:cNvPr id="9" name="Номер слайда 8"/>
          <p:cNvSpPr>
            <a:spLocks noGrp="1"/>
          </p:cNvSpPr>
          <p:nvPr>
            <p:ph type="sldNum" sz="quarter" idx="11"/>
          </p:nvPr>
        </p:nvSpPr>
        <p:spPr/>
        <p:txBody>
          <a:bodyPr/>
          <a:lstStyle/>
          <a:p>
            <a:fld id="{B8EAC7DC-E3C6-4DD6-8E4B-FE93A11D2AE8}" type="slidenum">
              <a:rPr lang="ru-RU" smtClean="0"/>
              <a:t>‹#›</a:t>
            </a:fld>
            <a:endParaRPr lang="ru-RU"/>
          </a:p>
        </p:txBody>
      </p:sp>
      <p:sp>
        <p:nvSpPr>
          <p:cNvPr id="10" name="Нижний колонтитул 9"/>
          <p:cNvSpPr>
            <a:spLocks noGrp="1"/>
          </p:cNvSpPr>
          <p:nvPr>
            <p:ph type="ftr" sz="quarter" idx="12"/>
          </p:nvPr>
        </p:nvSpPr>
        <p:spPr/>
        <p:txBody>
          <a:bodyPr/>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Текст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6AE1804B-66C1-4595-9167-50468541315B}" type="datetimeFigureOut">
              <a:rPr lang="ru-RU" smtClean="0"/>
              <a:t>11.11.2009</a:t>
            </a:fld>
            <a:endParaRPr lang="ru-RU"/>
          </a:p>
        </p:txBody>
      </p:sp>
      <p:sp>
        <p:nvSpPr>
          <p:cNvPr id="10" name="Нижний колонтитул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ru-RU"/>
          </a:p>
        </p:txBody>
      </p:sp>
      <p:sp>
        <p:nvSpPr>
          <p:cNvPr id="22" name="Номер слайда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B8EAC7DC-E3C6-4DD6-8E4B-FE93A11D2AE8}" type="slidenum">
              <a:rPr lang="ru-RU" smtClean="0"/>
              <a:t>‹#›</a:t>
            </a:fld>
            <a:endParaRPr lang="ru-RU"/>
          </a:p>
        </p:txBody>
      </p:sp>
      <p:sp>
        <p:nvSpPr>
          <p:cNvPr id="5" name="Заголовок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ru-RU" smtClean="0"/>
              <a:t>Образец заголовка</a:t>
            </a:r>
            <a:endParaRPr kumimoji="0" lang="en-US"/>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p:txBody>
          <a:bodyPr/>
          <a:lstStyle/>
          <a:p>
            <a:r>
              <a:rPr lang="ru-RU" dirty="0" smtClean="0"/>
              <a:t>Выполнила: Сергеева Анастасия</a:t>
            </a:r>
          </a:p>
          <a:p>
            <a:r>
              <a:rPr lang="ru-RU" dirty="0" smtClean="0"/>
              <a:t>Группа: т/э11</a:t>
            </a:r>
          </a:p>
          <a:p>
            <a:endParaRPr lang="ru-RU" dirty="0"/>
          </a:p>
        </p:txBody>
      </p:sp>
      <p:sp>
        <p:nvSpPr>
          <p:cNvPr id="2" name="Заголовок 1"/>
          <p:cNvSpPr>
            <a:spLocks noGrp="1"/>
          </p:cNvSpPr>
          <p:nvPr>
            <p:ph type="ctrTitle"/>
          </p:nvPr>
        </p:nvSpPr>
        <p:spPr/>
        <p:txBody>
          <a:bodyPr>
            <a:normAutofit/>
          </a:bodyPr>
          <a:lstStyle/>
          <a:p>
            <a:r>
              <a:rPr lang="ru-RU" sz="5400" dirty="0" smtClean="0"/>
              <a:t>Вред  алкоголя!!!</a:t>
            </a:r>
            <a:r>
              <a:rPr lang="ru-RU" dirty="0" smtClean="0"/>
              <a:t/>
            </a:r>
            <a:br>
              <a:rPr lang="ru-RU" dirty="0" smtClean="0"/>
            </a:br>
            <a:endParaRPr lang="ru-RU" dirty="0"/>
          </a:p>
        </p:txBody>
      </p:sp>
    </p:spTree>
  </p:cSld>
  <p:clrMapOvr>
    <a:masterClrMapping/>
  </p:clrMapOvr>
  <p:transition>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357430"/>
            <a:ext cx="8229600" cy="3768733"/>
          </a:xfrm>
        </p:spPr>
        <p:txBody>
          <a:bodyPr>
            <a:normAutofit lnSpcReduction="10000"/>
          </a:bodyPr>
          <a:lstStyle/>
          <a:p>
            <a:r>
              <a:rPr lang="ru-RU" sz="4800" dirty="0"/>
              <a:t>Важно донести до людей, насколько опасен алкоголь как для них самих, так и для будущего нашей страны.</a:t>
            </a:r>
            <a:r>
              <a:rPr lang="ru-RU" dirty="0"/>
              <a:t/>
            </a:r>
            <a:br>
              <a:rPr lang="ru-RU" dirty="0"/>
            </a:br>
            <a:endParaRPr lang="ru-RU" dirty="0"/>
          </a:p>
        </p:txBody>
      </p:sp>
      <p:sp>
        <p:nvSpPr>
          <p:cNvPr id="2" name="Заголовок 1"/>
          <p:cNvSpPr>
            <a:spLocks noGrp="1"/>
          </p:cNvSpPr>
          <p:nvPr>
            <p:ph type="title"/>
          </p:nvPr>
        </p:nvSpPr>
        <p:spPr>
          <a:xfrm>
            <a:off x="428596" y="285728"/>
            <a:ext cx="8229600" cy="1939916"/>
          </a:xfrm>
        </p:spPr>
        <p:txBody>
          <a:bodyPr>
            <a:normAutofit fontScale="90000"/>
          </a:bodyPr>
          <a:lstStyle/>
          <a:p>
            <a:r>
              <a:rPr lang="ru-RU" dirty="0" smtClean="0"/>
              <a:t>Как же бороться с подростковым увлечением алкоголем?</a:t>
            </a:r>
            <a:br>
              <a:rPr lang="ru-RU" dirty="0" smtClean="0"/>
            </a:br>
            <a:endParaRPr lang="ru-RU"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normAutofit/>
          </a:bodyPr>
          <a:lstStyle/>
          <a:p>
            <a:r>
              <a:rPr lang="ru-RU" sz="7200" dirty="0"/>
              <a:t>Берегите себя, своих будущий детей, и будущее своей страны. </a:t>
            </a:r>
          </a:p>
        </p:txBody>
      </p:sp>
      <p:sp>
        <p:nvSpPr>
          <p:cNvPr id="2" name="Заголовок 1"/>
          <p:cNvSpPr>
            <a:spLocks noGrp="1"/>
          </p:cNvSpPr>
          <p:nvPr>
            <p:ph type="title"/>
          </p:nvPr>
        </p:nvSpPr>
        <p:spPr/>
        <p:txBody>
          <a:bodyPr/>
          <a:lstStyle/>
          <a:p>
            <a:endParaRPr lang="ru-RU" dirty="0"/>
          </a:p>
        </p:txBody>
      </p:sp>
    </p:spTree>
  </p:cSld>
  <p:clrMapOvr>
    <a:masterClrMapping/>
  </p:clrMapOvr>
  <p:transition>
    <p:wheel spokes="8"/>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noAutofit/>
          </a:bodyPr>
          <a:lstStyle/>
          <a:p>
            <a:r>
              <a:rPr lang="ru-RU" sz="8000" dirty="0" smtClean="0"/>
              <a:t>Спасибо за внимание!!!</a:t>
            </a:r>
          </a:p>
        </p:txBody>
      </p:sp>
      <p:sp>
        <p:nvSpPr>
          <p:cNvPr id="3" name="Заголовок 2"/>
          <p:cNvSpPr>
            <a:spLocks noGrp="1"/>
          </p:cNvSpPr>
          <p:nvPr>
            <p:ph type="title"/>
          </p:nvPr>
        </p:nvSpPr>
        <p:spPr/>
        <p:txBody>
          <a:bodyPr/>
          <a:lstStyle/>
          <a:p>
            <a:endParaRPr lang="ru-RU"/>
          </a:p>
        </p:txBody>
      </p:sp>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normAutofit/>
          </a:bodyPr>
          <a:lstStyle/>
          <a:p>
            <a:pPr>
              <a:buFont typeface="Wingdings" pitchFamily="2" charset="2"/>
              <a:buChar char="ü"/>
            </a:pPr>
            <a:r>
              <a:rPr lang="ru-RU" dirty="0" smtClean="0"/>
              <a:t>Последствия алкоголя.</a:t>
            </a:r>
          </a:p>
          <a:p>
            <a:pPr>
              <a:buFont typeface="Wingdings" pitchFamily="2" charset="2"/>
              <a:buChar char="ü"/>
            </a:pPr>
            <a:r>
              <a:rPr lang="ru-RU" dirty="0" smtClean="0"/>
              <a:t>Проблема алкоголя страны- это проблема на уровне генофонда.</a:t>
            </a:r>
          </a:p>
          <a:p>
            <a:pPr>
              <a:buFont typeface="Wingdings" pitchFamily="2" charset="2"/>
              <a:buChar char="ü"/>
            </a:pPr>
            <a:r>
              <a:rPr lang="ru-RU" dirty="0" smtClean="0"/>
              <a:t>Вы хотите чтобы ваш ребенок был здоровым, умным и успешным человеком?</a:t>
            </a:r>
          </a:p>
          <a:p>
            <a:pPr>
              <a:buFont typeface="Wingdings" pitchFamily="2" charset="2"/>
              <a:buChar char="ü"/>
            </a:pPr>
            <a:r>
              <a:rPr lang="ru-RU" dirty="0" smtClean="0"/>
              <a:t>Какой пример вы подаёте будущему поколению!!!</a:t>
            </a:r>
          </a:p>
          <a:p>
            <a:pPr>
              <a:buFont typeface="Wingdings" pitchFamily="2" charset="2"/>
              <a:buChar char="ü"/>
            </a:pPr>
            <a:r>
              <a:rPr lang="ru-RU" dirty="0" smtClean="0"/>
              <a:t>Как же бороться с подростковым увлечением алкоголем?</a:t>
            </a:r>
            <a:endParaRPr lang="ru-RU" dirty="0"/>
          </a:p>
        </p:txBody>
      </p:sp>
      <p:sp>
        <p:nvSpPr>
          <p:cNvPr id="2" name="Заголовок 1"/>
          <p:cNvSpPr>
            <a:spLocks noGrp="1"/>
          </p:cNvSpPr>
          <p:nvPr>
            <p:ph type="title"/>
          </p:nvPr>
        </p:nvSpPr>
        <p:spPr/>
        <p:txBody>
          <a:bodyPr>
            <a:normAutofit/>
          </a:bodyPr>
          <a:lstStyle/>
          <a:p>
            <a:r>
              <a:rPr lang="ru-RU" dirty="0" smtClean="0"/>
              <a:t>План:</a:t>
            </a:r>
            <a:endParaRPr lang="ru-RU"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Fileserver\Study\Пользователи\S91624066\Мои документы\Мои рисунки\здоровый образ жизни сергеева настя\1238621332_alko13.jpg"/>
          <p:cNvPicPr>
            <a:picLocks noChangeAspect="1" noChangeArrowheads="1"/>
          </p:cNvPicPr>
          <p:nvPr/>
        </p:nvPicPr>
        <p:blipFill>
          <a:blip r:embed="rId2" cstate="print"/>
          <a:srcRect/>
          <a:stretch>
            <a:fillRect/>
          </a:stretch>
        </p:blipFill>
        <p:spPr bwMode="auto">
          <a:xfrm>
            <a:off x="785786" y="214290"/>
            <a:ext cx="7548687" cy="6215082"/>
          </a:xfrm>
          <a:prstGeom prst="rect">
            <a:avLst/>
          </a:prstGeom>
          <a:noFill/>
        </p:spPr>
      </p:pic>
      <p:sp>
        <p:nvSpPr>
          <p:cNvPr id="3" name="Содержимое 2"/>
          <p:cNvSpPr>
            <a:spLocks noGrp="1"/>
          </p:cNvSpPr>
          <p:nvPr>
            <p:ph idx="1"/>
          </p:nvPr>
        </p:nvSpPr>
        <p:spPr/>
        <p:txBody>
          <a:bodyPr>
            <a:normAutofit/>
          </a:bodyPr>
          <a:lstStyle/>
          <a:p>
            <a:r>
              <a:rPr lang="ru-RU" dirty="0">
                <a:solidFill>
                  <a:schemeClr val="bg1"/>
                </a:solidFill>
              </a:rPr>
              <a:t>Под действием этанола рушиться все, в первую очередь - нервная система и </a:t>
            </a:r>
            <a:r>
              <a:rPr lang="ru-RU" dirty="0" smtClean="0">
                <a:solidFill>
                  <a:schemeClr val="bg1"/>
                </a:solidFill>
              </a:rPr>
              <a:t>сердечно - сосудистая</a:t>
            </a:r>
            <a:r>
              <a:rPr lang="ru-RU" dirty="0">
                <a:solidFill>
                  <a:schemeClr val="bg1"/>
                </a:solidFill>
              </a:rPr>
              <a:t>. Слабые мышцы, тромбы в сосудах, диабет, усохший головной мозг, раздутая печень, ослабленные почки, импотенция, депрессия, язва желудка - это лишь примерный перечень того, чем вы можете поплатиться за бутылку пива по </a:t>
            </a:r>
            <a:r>
              <a:rPr lang="ru-RU" dirty="0" smtClean="0">
                <a:solidFill>
                  <a:schemeClr val="bg1"/>
                </a:solidFill>
              </a:rPr>
              <a:t>выходным.</a:t>
            </a:r>
            <a:endParaRPr lang="ru-RU" dirty="0">
              <a:solidFill>
                <a:schemeClr val="bg1"/>
              </a:solidFill>
            </a:endParaRPr>
          </a:p>
        </p:txBody>
      </p:sp>
      <p:sp>
        <p:nvSpPr>
          <p:cNvPr id="2" name="Заголовок 1"/>
          <p:cNvSpPr>
            <a:spLocks noGrp="1"/>
          </p:cNvSpPr>
          <p:nvPr>
            <p:ph type="title"/>
          </p:nvPr>
        </p:nvSpPr>
        <p:spPr/>
        <p:txBody>
          <a:bodyPr>
            <a:normAutofit fontScale="90000"/>
          </a:bodyPr>
          <a:lstStyle/>
          <a:p>
            <a:r>
              <a:rPr lang="ru-RU" dirty="0" smtClean="0"/>
              <a:t>Последствия алкоголя.</a:t>
            </a:r>
            <a:br>
              <a:rPr lang="ru-RU" dirty="0" smtClean="0"/>
            </a:br>
            <a:endParaRPr lang="ru-RU" dirty="0"/>
          </a:p>
        </p:txBody>
      </p:sp>
    </p:spTree>
  </p:cSld>
  <p:clrMapOvr>
    <a:masterClrMapping/>
  </p:clrMapOvr>
  <p:transition advTm="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afterEffect">
                                  <p:stCondLst>
                                    <p:cond delay="13000"/>
                                  </p:stCondLst>
                                  <p:childTnLst>
                                    <p:set>
                                      <p:cBhvr>
                                        <p:cTn id="6" dur="1" fill="hold">
                                          <p:stCondLst>
                                            <p:cond delay="0"/>
                                          </p:stCondLst>
                                        </p:cTn>
                                        <p:tgtEl>
                                          <p:spTgt spid="1026"/>
                                        </p:tgtEl>
                                        <p:attrNameLst>
                                          <p:attrName>style.visibility</p:attrName>
                                        </p:attrNameLst>
                                      </p:cBhvr>
                                      <p:to>
                                        <p:strVal val="visible"/>
                                      </p:to>
                                    </p:set>
                                    <p:animEffect transition="in" filter="blinds(horizontal)">
                                      <p:cBhvr>
                                        <p:cTn id="7" dur="5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normAutofit/>
          </a:bodyPr>
          <a:lstStyle/>
          <a:p>
            <a:r>
              <a:rPr lang="ru-RU" dirty="0"/>
              <a:t>Алкоголь не только проблема всего населения нашей страны, это проблема на уровне генофонда. Представьте себе схему, где член семьи регулярно пьет. Вполне возможно, что его болезни не доставят ему больших хлопот. Но вот его сыну они передадутся, не сомневайтесь. Если будет пить сын, а он будет пить, потому как тяга к алкоголю наследственная, то общий объем хронических заболеваний увеличиться на генном уровне.</a:t>
            </a:r>
          </a:p>
        </p:txBody>
      </p:sp>
      <p:sp>
        <p:nvSpPr>
          <p:cNvPr id="2" name="Заголовок 1"/>
          <p:cNvSpPr>
            <a:spLocks noGrp="1"/>
          </p:cNvSpPr>
          <p:nvPr>
            <p:ph type="title"/>
          </p:nvPr>
        </p:nvSpPr>
        <p:spPr/>
        <p:txBody>
          <a:bodyPr>
            <a:normAutofit/>
          </a:bodyPr>
          <a:lstStyle/>
          <a:p>
            <a:r>
              <a:rPr lang="ru-RU" dirty="0"/>
              <a:t>П</a:t>
            </a:r>
            <a:r>
              <a:rPr lang="ru-RU" dirty="0" smtClean="0"/>
              <a:t>роблема на уровне генофонда.</a:t>
            </a:r>
            <a:endParaRPr lang="ru-RU" dirty="0"/>
          </a:p>
        </p:txBody>
      </p:sp>
    </p:spTree>
  </p:cSld>
  <p:clrMapOvr>
    <a:masterClrMapping/>
  </p:clrMapOvr>
  <p:transition advClick="0" advTm="2000"/>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lstStyle/>
          <a:p>
            <a:endParaRPr lang="ru-RU"/>
          </a:p>
        </p:txBody>
      </p:sp>
      <p:pic>
        <p:nvPicPr>
          <p:cNvPr id="4" name="Picture 2" descr="\\Fileserver\Study\Пользователи\S91624066\Мои документы\Мои рисунки\здоровый образ жизни сергеева настя\1238620728_alko20.jpg"/>
          <p:cNvPicPr>
            <a:picLocks noGrp="1" noChangeAspect="1" noChangeArrowheads="1"/>
          </p:cNvPicPr>
          <p:nvPr>
            <p:ph idx="1"/>
          </p:nvPr>
        </p:nvPicPr>
        <p:blipFill>
          <a:blip r:embed="rId2" cstate="print"/>
          <a:srcRect r="943" b="27499"/>
          <a:stretch>
            <a:fillRect/>
          </a:stretch>
        </p:blipFill>
        <p:spPr bwMode="auto">
          <a:xfrm>
            <a:off x="1857357" y="702415"/>
            <a:ext cx="5715039" cy="5919206"/>
          </a:xfrm>
          <a:prstGeom prst="rect">
            <a:avLst/>
          </a:prstGeom>
          <a:noFill/>
        </p:spPr>
      </p:pic>
    </p:spTree>
  </p:cSld>
  <p:clrMapOvr>
    <a:masterClrMapping/>
  </p:clrMapOvr>
  <p:transition advTm="2000">
    <p:cut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000240"/>
            <a:ext cx="8229600" cy="4572032"/>
          </a:xfrm>
        </p:spPr>
        <p:txBody>
          <a:bodyPr>
            <a:normAutofit/>
          </a:bodyPr>
          <a:lstStyle/>
          <a:p>
            <a:r>
              <a:rPr lang="ru-RU" dirty="0"/>
              <a:t>Отбирайте алкоголь без разговоров! Проблема нашего общества в том, что мы неграмотны в основной своей массе. Мы не знаем, в чем вред алкоголя, как он действует, и потому подаем детям пример. А что им остается делать, если папа каждый вечер смотрит футбол и пьет пиво? Значит, это правильно, и он, когда вырастет, будет неосознанно это копировать.</a:t>
            </a:r>
          </a:p>
        </p:txBody>
      </p:sp>
      <p:sp>
        <p:nvSpPr>
          <p:cNvPr id="2" name="Заголовок 1"/>
          <p:cNvSpPr>
            <a:spLocks noGrp="1"/>
          </p:cNvSpPr>
          <p:nvPr>
            <p:ph type="title"/>
          </p:nvPr>
        </p:nvSpPr>
        <p:spPr>
          <a:xfrm>
            <a:off x="357158" y="357166"/>
            <a:ext cx="8258204" cy="1357322"/>
          </a:xfrm>
        </p:spPr>
        <p:txBody>
          <a:bodyPr>
            <a:normAutofit fontScale="90000"/>
          </a:bodyPr>
          <a:lstStyle/>
          <a:p>
            <a:r>
              <a:rPr lang="ru-RU" sz="4000" dirty="0" smtClean="0"/>
              <a:t>Вы хотите чтобы ваш ребенок был здоровым, умным и успешным человеком?</a:t>
            </a:r>
            <a:endParaRPr lang="ru-RU"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lstStyle/>
          <a:p>
            <a:endParaRPr lang="ru-RU"/>
          </a:p>
        </p:txBody>
      </p:sp>
      <p:pic>
        <p:nvPicPr>
          <p:cNvPr id="4098" name="Picture 2" descr="\\Fileserver\Study\Пользователи\S91624066\Мои документы\Мои рисунки\здоровый образ жизни сергеева настя\1239900208_alko73.jpg"/>
          <p:cNvPicPr>
            <a:picLocks noGrp="1" noChangeAspect="1" noChangeArrowheads="1"/>
          </p:cNvPicPr>
          <p:nvPr>
            <p:ph idx="1"/>
          </p:nvPr>
        </p:nvPicPr>
        <p:blipFill>
          <a:blip r:embed="rId2" cstate="print"/>
          <a:srcRect/>
          <a:stretch>
            <a:fillRect/>
          </a:stretch>
        </p:blipFill>
        <p:spPr bwMode="auto">
          <a:xfrm>
            <a:off x="1214414" y="142853"/>
            <a:ext cx="6786610" cy="6667544"/>
          </a:xfrm>
          <a:prstGeom prst="rect">
            <a:avLst/>
          </a:prstGeom>
          <a:noFill/>
        </p:spPr>
      </p:pic>
    </p:spTree>
  </p:cSld>
  <p:clrMapOvr>
    <a:masterClrMapping/>
  </p:clrMapOvr>
  <p:transition>
    <p:pull dir="l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normAutofit fontScale="92500"/>
          </a:bodyPr>
          <a:lstStyle/>
          <a:p>
            <a:pPr>
              <a:buFont typeface="Wingdings" pitchFamily="2" charset="2"/>
              <a:buChar char="ü"/>
            </a:pPr>
            <a:r>
              <a:rPr lang="ru-RU" dirty="0" smtClean="0"/>
              <a:t>Бутылка </a:t>
            </a:r>
            <a:r>
              <a:rPr lang="ru-RU" dirty="0"/>
              <a:t>водки, выпитая за час, может вас убить на месте, в прямом смысле. В следующий раз, когда вы придете на вечеринку, и вам нальют штрафной, представьте свой организм, медленно умирающий под воздействием этанола, в то время, как вы </a:t>
            </a:r>
            <a:r>
              <a:rPr lang="ru-RU" dirty="0" smtClean="0"/>
              <a:t>веселитесь!!!</a:t>
            </a:r>
            <a:r>
              <a:rPr lang="ru-RU" dirty="0"/>
              <a:t> </a:t>
            </a:r>
            <a:endParaRPr lang="ru-RU" dirty="0" smtClean="0"/>
          </a:p>
          <a:p>
            <a:pPr>
              <a:buFont typeface="Wingdings" pitchFamily="2" charset="2"/>
              <a:buChar char="ü"/>
            </a:pPr>
            <a:r>
              <a:rPr lang="ru-RU" dirty="0" smtClean="0"/>
              <a:t>Представьте</a:t>
            </a:r>
            <a:r>
              <a:rPr lang="ru-RU" dirty="0"/>
              <a:t>, как сгущается ваша кровь, образую смертельно опасные тромбы, как зашкаливает уровень сахара в крови, как гибнут структуры мозга, отвечающие за интеллект и сообразительность, как алкоголь прожигает стенки желудка, образуя незаживающие </a:t>
            </a:r>
            <a:r>
              <a:rPr lang="ru-RU" dirty="0" smtClean="0"/>
              <a:t>язвы!!!!</a:t>
            </a:r>
            <a:r>
              <a:rPr lang="ru-RU" dirty="0"/>
              <a:t/>
            </a:r>
            <a:br>
              <a:rPr lang="ru-RU" dirty="0"/>
            </a:br>
            <a:endParaRPr lang="ru-RU" dirty="0"/>
          </a:p>
        </p:txBody>
      </p:sp>
      <p:sp>
        <p:nvSpPr>
          <p:cNvPr id="2" name="Заголовок 1"/>
          <p:cNvSpPr>
            <a:spLocks noGrp="1"/>
          </p:cNvSpPr>
          <p:nvPr>
            <p:ph type="title"/>
          </p:nvPr>
        </p:nvSpPr>
        <p:spPr/>
        <p:txBody>
          <a:bodyPr/>
          <a:lstStyle/>
          <a:p>
            <a:r>
              <a:rPr lang="ru-RU" dirty="0" smtClean="0"/>
              <a:t>И напоследок!!!</a:t>
            </a:r>
            <a:endParaRPr lang="ru-RU"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lstStyle/>
          <a:p>
            <a:endParaRPr lang="ru-RU"/>
          </a:p>
        </p:txBody>
      </p:sp>
      <p:pic>
        <p:nvPicPr>
          <p:cNvPr id="3074" name="Picture 2" descr="\\Fileserver\Study\Пользователи\S91624066\Мои документы\Мои рисунки\здоровый образ жизни сергеева настя\1238622471_alko26.jpg"/>
          <p:cNvPicPr>
            <a:picLocks noGrp="1" noChangeAspect="1" noChangeArrowheads="1"/>
          </p:cNvPicPr>
          <p:nvPr>
            <p:ph idx="1"/>
          </p:nvPr>
        </p:nvPicPr>
        <p:blipFill>
          <a:blip r:embed="rId2" cstate="print"/>
          <a:srcRect/>
          <a:stretch>
            <a:fillRect/>
          </a:stretch>
        </p:blipFill>
        <p:spPr bwMode="auto">
          <a:xfrm>
            <a:off x="785786" y="142852"/>
            <a:ext cx="7858180" cy="6715148"/>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nodeType="after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diamond(in)">
                                      <p:cBhvr>
                                        <p:cTn id="7" dur="20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Бумажная">
  <a:themeElements>
    <a:clrScheme name="Изящная">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Бумажная">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Бумажная">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62</TotalTime>
  <Words>413</Words>
  <Application>Microsoft Office PowerPoint</Application>
  <PresentationFormat>Экран (4:3)</PresentationFormat>
  <Paragraphs>22</Paragraphs>
  <Slides>12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12</vt:i4>
      </vt:variant>
    </vt:vector>
  </HeadingPairs>
  <TitlesOfParts>
    <vt:vector size="13" baseType="lpstr">
      <vt:lpstr>Бумажная</vt:lpstr>
      <vt:lpstr>Вред  алкоголя!!! </vt:lpstr>
      <vt:lpstr>План:</vt:lpstr>
      <vt:lpstr>Последствия алкоголя. </vt:lpstr>
      <vt:lpstr>Проблема на уровне генофонда.</vt:lpstr>
      <vt:lpstr>Слайд 5</vt:lpstr>
      <vt:lpstr>Вы хотите чтобы ваш ребенок был здоровым, умным и успешным человеком?</vt:lpstr>
      <vt:lpstr>Слайд 7</vt:lpstr>
      <vt:lpstr>И напоследок!!!</vt:lpstr>
      <vt:lpstr>Слайд 9</vt:lpstr>
      <vt:lpstr>Как же бороться с подростковым увлечением алкоголем? </vt:lpstr>
      <vt:lpstr>Слайд 11</vt:lpstr>
      <vt:lpstr>Слайд 12</vt:lpstr>
    </vt:vector>
  </TitlesOfParts>
  <Company>МарГТУ. Лицензия MS AOL.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Вред  алкоголя!!! </dc:title>
  <dc:creator>226</dc:creator>
  <cp:lastModifiedBy>226</cp:lastModifiedBy>
  <cp:revision>7</cp:revision>
  <dcterms:created xsi:type="dcterms:W3CDTF">2009-11-11T07:00:14Z</dcterms:created>
  <dcterms:modified xsi:type="dcterms:W3CDTF">2009-11-11T08:02:32Z</dcterms:modified>
</cp:coreProperties>
</file>